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a1b4ae6bf5_0_4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a1b4ae6bf5_0_4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a1b4ae6bf5_0_5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a1b4ae6bf5_0_5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a1b4ae6bf5_0_4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a1b4ae6bf5_0_4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a1b4ae6bf5_0_5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a1b4ae6bf5_0_5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a1b4ae6bf5_0_5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a1b4ae6bf5_0_5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a1b4ae6bf5_0_5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a1b4ae6bf5_0_5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a1b4ae6bf5_0_3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a1b4ae6bf5_0_3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a1b4ae6bf5_0_5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a1b4ae6bf5_0_5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a1b4ae6bf5_0_4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a1b4ae6bf5_0_4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a1b4ae6bf5_0_4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a1b4ae6bf5_0_4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a1b4ae6bf5_0_5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a1b4ae6bf5_0_5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a1b4ae6bf5_0_5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a1b4ae6bf5_0_5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a1b4ae6bf5_0_4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a1b4ae6bf5_0_4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a1b4ae6bf5_0_4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a1b4ae6bf5_0_4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image" Target="../media/image13.png"/><Relationship Id="rId5" Type="http://schemas.openxmlformats.org/officeDocument/2006/relationships/image" Target="../media/image10.png"/><Relationship Id="rId6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jpg"/><Relationship Id="rId4" Type="http://schemas.openxmlformats.org/officeDocument/2006/relationships/image" Target="../media/image3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Relationship Id="rId4" Type="http://schemas.openxmlformats.org/officeDocument/2006/relationships/image" Target="../media/image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5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5" Type="http://schemas.openxmlformats.org/officeDocument/2006/relationships/image" Target="../media/image4.png"/><Relationship Id="rId6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5" Type="http://schemas.openxmlformats.org/officeDocument/2006/relationships/image" Target="../media/image4.png"/><Relationship Id="rId6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jp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idx="1" type="subTitle"/>
          </p:nvPr>
        </p:nvSpPr>
        <p:spPr>
          <a:xfrm>
            <a:off x="311700" y="3149025"/>
            <a:ext cx="8520600" cy="10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400">
                <a:solidFill>
                  <a:srgbClr val="F3F3F3"/>
                </a:solidFill>
              </a:rPr>
              <a:t>Presented by </a:t>
            </a:r>
            <a:br>
              <a:rPr lang="fr" sz="2400">
                <a:solidFill>
                  <a:srgbClr val="F3F3F3"/>
                </a:solidFill>
              </a:rPr>
            </a:br>
            <a:r>
              <a:rPr lang="fr" sz="2400">
                <a:solidFill>
                  <a:srgbClr val="F3F3F3"/>
                </a:solidFill>
              </a:rPr>
              <a:t>Hugo Mlodecki</a:t>
            </a:r>
            <a:endParaRPr sz="2400"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8" name="Google Shape;12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5007" y="0"/>
            <a:ext cx="4568994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571750"/>
            <a:ext cx="4575354" cy="2571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94020" y="2571750"/>
            <a:ext cx="4530972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2187" y="838"/>
            <a:ext cx="4530975" cy="25700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The game’s rules</a:t>
            </a:r>
            <a:endParaRPr/>
          </a:p>
        </p:txBody>
      </p:sp>
      <p:sp>
        <p:nvSpPr>
          <p:cNvPr id="137" name="Google Shape;137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EFEFEF"/>
                </a:solidFill>
              </a:rPr>
              <a:t>Crewmates VS Impostors</a:t>
            </a:r>
            <a:endParaRPr>
              <a:solidFill>
                <a:srgbClr val="EFEFEF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8" name="Google Shape;13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1988" y="1555150"/>
            <a:ext cx="2679013" cy="160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92975" y="1555150"/>
            <a:ext cx="2679013" cy="160020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3"/>
          <p:cNvSpPr txBox="1"/>
          <p:nvPr/>
        </p:nvSpPr>
        <p:spPr>
          <a:xfrm>
            <a:off x="864875" y="3319050"/>
            <a:ext cx="3707100" cy="11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Char char="●"/>
            </a:pPr>
            <a:r>
              <a:rPr lang="fr">
                <a:solidFill>
                  <a:srgbClr val="EFEFEF"/>
                </a:solidFill>
              </a:rPr>
              <a:t>Find and eliminate all impostors</a:t>
            </a:r>
            <a:endParaRPr>
              <a:solidFill>
                <a:srgbClr val="EFEFEF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Char char="●"/>
            </a:pPr>
            <a:r>
              <a:rPr lang="fr">
                <a:solidFill>
                  <a:srgbClr val="EFEFEF"/>
                </a:solidFill>
              </a:rPr>
              <a:t>Complete all tasks</a:t>
            </a:r>
            <a:endParaRPr>
              <a:solidFill>
                <a:srgbClr val="EFEFEF"/>
              </a:solidFill>
            </a:endParaRPr>
          </a:p>
        </p:txBody>
      </p:sp>
      <p:sp>
        <p:nvSpPr>
          <p:cNvPr id="141" name="Google Shape;141;p23"/>
          <p:cNvSpPr txBox="1"/>
          <p:nvPr/>
        </p:nvSpPr>
        <p:spPr>
          <a:xfrm>
            <a:off x="4572000" y="3319050"/>
            <a:ext cx="3707100" cy="11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Char char="●"/>
            </a:pPr>
            <a:r>
              <a:rPr lang="fr">
                <a:solidFill>
                  <a:srgbClr val="EFEFEF"/>
                </a:solidFill>
              </a:rPr>
              <a:t>Kill enough crewmate</a:t>
            </a:r>
            <a:endParaRPr>
              <a:solidFill>
                <a:srgbClr val="EFEFEF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Char char="●"/>
            </a:pPr>
            <a:r>
              <a:rPr lang="fr">
                <a:solidFill>
                  <a:srgbClr val="EFEFEF"/>
                </a:solidFill>
              </a:rPr>
              <a:t>Sabotage count down </a:t>
            </a:r>
            <a:endParaRPr>
              <a:solidFill>
                <a:srgbClr val="EFEFEF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8" name="Google Shape;14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Popularity</a:t>
            </a:r>
            <a:endParaRPr/>
          </a:p>
        </p:txBody>
      </p:sp>
      <p:sp>
        <p:nvSpPr>
          <p:cNvPr id="154" name="Google Shape;154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3F3F3"/>
                </a:solidFill>
              </a:rPr>
              <a:t>Released in 2018. Only 30 to 50 players.</a:t>
            </a:r>
            <a:endParaRPr>
              <a:solidFill>
                <a:srgbClr val="F3F3F3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3F3F3"/>
                </a:solidFill>
              </a:rPr>
              <a:t>July 2020 Twitch streamer </a:t>
            </a:r>
            <a:r>
              <a:rPr i="1" lang="fr">
                <a:solidFill>
                  <a:srgbClr val="F3F3F3"/>
                </a:solidFill>
              </a:rPr>
              <a:t>Sodapoppin</a:t>
            </a:r>
            <a:r>
              <a:rPr lang="fr">
                <a:solidFill>
                  <a:srgbClr val="F3F3F3"/>
                </a:solidFill>
              </a:rPr>
              <a:t>.</a:t>
            </a:r>
            <a:endParaRPr>
              <a:solidFill>
                <a:srgbClr val="F3F3F3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155" name="Google Shape;155;p25"/>
          <p:cNvSpPr txBox="1"/>
          <p:nvPr/>
        </p:nvSpPr>
        <p:spPr>
          <a:xfrm>
            <a:off x="1910850" y="4773100"/>
            <a:ext cx="66825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4A86E8"/>
                </a:solidFill>
              </a:rPr>
              <a:t>https://sullygnome.com/game/among_Us/180/summary</a:t>
            </a:r>
            <a:endParaRPr>
              <a:solidFill>
                <a:srgbClr val="4A86E8"/>
              </a:solidFill>
            </a:endParaRPr>
          </a:p>
        </p:txBody>
      </p:sp>
      <p:pic>
        <p:nvPicPr>
          <p:cNvPr id="156" name="Google Shape;15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0838" y="2166925"/>
            <a:ext cx="5322331" cy="265790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5"/>
          <p:cNvSpPr txBox="1"/>
          <p:nvPr/>
        </p:nvSpPr>
        <p:spPr>
          <a:xfrm>
            <a:off x="311700" y="3304250"/>
            <a:ext cx="1599300" cy="11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3F3F3"/>
                </a:solidFill>
              </a:rPr>
              <a:t>Among Us average/peak daily viewers</a:t>
            </a:r>
            <a:endParaRPr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Discord benefits</a:t>
            </a:r>
            <a:endParaRPr/>
          </a:p>
        </p:txBody>
      </p:sp>
      <p:sp>
        <p:nvSpPr>
          <p:cNvPr id="163" name="Google Shape;163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4" name="Google Shape;16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79558"/>
            <a:ext cx="4260301" cy="33893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Discord benefits</a:t>
            </a:r>
            <a:endParaRPr/>
          </a:p>
        </p:txBody>
      </p:sp>
      <p:sp>
        <p:nvSpPr>
          <p:cNvPr id="170" name="Google Shape;170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1" name="Google Shape;17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79558"/>
            <a:ext cx="4260301" cy="33893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179550"/>
            <a:ext cx="4260300" cy="338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Among us rules</a:t>
            </a:r>
            <a:endParaRPr/>
          </a:p>
        </p:txBody>
      </p:sp>
      <p:sp>
        <p:nvSpPr>
          <p:cNvPr id="60" name="Google Shape;60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EFEFEF"/>
                </a:solidFill>
              </a:rPr>
              <a:t>Crewmates VS </a:t>
            </a:r>
            <a:r>
              <a:rPr lang="fr">
                <a:solidFill>
                  <a:srgbClr val="EFEFEF"/>
                </a:solidFill>
              </a:rPr>
              <a:t>Impostors</a:t>
            </a:r>
            <a:endParaRPr>
              <a:solidFill>
                <a:srgbClr val="EFEFEF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555150"/>
            <a:ext cx="3707113" cy="176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4888" y="1555150"/>
            <a:ext cx="3707113" cy="17639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864875" y="3319050"/>
            <a:ext cx="3707100" cy="11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Char char="●"/>
            </a:pPr>
            <a:r>
              <a:rPr lang="fr">
                <a:solidFill>
                  <a:srgbClr val="EFEFEF"/>
                </a:solidFill>
              </a:rPr>
              <a:t>Find and </a:t>
            </a:r>
            <a:r>
              <a:rPr lang="fr">
                <a:solidFill>
                  <a:srgbClr val="EFEFEF"/>
                </a:solidFill>
              </a:rPr>
              <a:t>eliminate</a:t>
            </a:r>
            <a:r>
              <a:rPr lang="fr">
                <a:solidFill>
                  <a:srgbClr val="EFEFEF"/>
                </a:solidFill>
              </a:rPr>
              <a:t> all impostors</a:t>
            </a:r>
            <a:endParaRPr>
              <a:solidFill>
                <a:srgbClr val="EFEFEF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fr">
                <a:solidFill>
                  <a:srgbClr val="434343"/>
                </a:solidFill>
              </a:rPr>
              <a:t>Complete all tasks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4572000" y="3319050"/>
            <a:ext cx="3707100" cy="11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Char char="●"/>
            </a:pPr>
            <a:r>
              <a:rPr lang="fr">
                <a:solidFill>
                  <a:srgbClr val="EFEFEF"/>
                </a:solidFill>
              </a:rPr>
              <a:t>Kill enough crewmate</a:t>
            </a:r>
            <a:endParaRPr>
              <a:solidFill>
                <a:srgbClr val="EFEFEF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fr">
                <a:solidFill>
                  <a:srgbClr val="434343"/>
                </a:solidFill>
              </a:rPr>
              <a:t>Sabotage count down </a:t>
            </a:r>
            <a:endParaRPr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4571998" cy="2571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2" name="Google Shape;8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4571998" cy="2571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0"/>
            <a:ext cx="4572001" cy="2571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9" name="Google Shape;8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571750"/>
            <a:ext cx="4571999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4571998" cy="2571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2000" y="0"/>
            <a:ext cx="4572001" cy="2571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571750"/>
            <a:ext cx="4571999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4571998" cy="2571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2000" y="0"/>
            <a:ext cx="4572001" cy="2571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72001" y="2571750"/>
            <a:ext cx="4572000" cy="257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8" name="Google Shape;10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571750"/>
            <a:ext cx="4571999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4571998" cy="2571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2000" y="0"/>
            <a:ext cx="4572001" cy="2571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72000" y="2571750"/>
            <a:ext cx="4572000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The game’s rules</a:t>
            </a:r>
            <a:endParaRPr/>
          </a:p>
        </p:txBody>
      </p:sp>
      <p:sp>
        <p:nvSpPr>
          <p:cNvPr id="117" name="Google Shape;117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EFEFEF"/>
                </a:solidFill>
              </a:rPr>
              <a:t>Crewmates VS Impostors</a:t>
            </a:r>
            <a:endParaRPr>
              <a:solidFill>
                <a:srgbClr val="EFEFEF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8" name="Google Shape;11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1988" y="1555150"/>
            <a:ext cx="2679013" cy="160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92975" y="1555150"/>
            <a:ext cx="2679013" cy="16002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1"/>
          <p:cNvSpPr txBox="1"/>
          <p:nvPr/>
        </p:nvSpPr>
        <p:spPr>
          <a:xfrm>
            <a:off x="864875" y="3319050"/>
            <a:ext cx="3707100" cy="11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Char char="●"/>
            </a:pPr>
            <a:r>
              <a:rPr lang="fr">
                <a:solidFill>
                  <a:srgbClr val="EFEFEF"/>
                </a:solidFill>
              </a:rPr>
              <a:t>Find and eliminate all impostors</a:t>
            </a:r>
            <a:endParaRPr>
              <a:solidFill>
                <a:srgbClr val="EFEFEF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Char char="●"/>
            </a:pPr>
            <a:r>
              <a:rPr lang="fr">
                <a:solidFill>
                  <a:srgbClr val="EFEFEF"/>
                </a:solidFill>
              </a:rPr>
              <a:t>Complete all tasks</a:t>
            </a:r>
            <a:endParaRPr>
              <a:solidFill>
                <a:srgbClr val="EFEFEF"/>
              </a:solidFill>
            </a:endParaRPr>
          </a:p>
        </p:txBody>
      </p:sp>
      <p:sp>
        <p:nvSpPr>
          <p:cNvPr id="121" name="Google Shape;121;p21"/>
          <p:cNvSpPr txBox="1"/>
          <p:nvPr/>
        </p:nvSpPr>
        <p:spPr>
          <a:xfrm>
            <a:off x="4572000" y="3319050"/>
            <a:ext cx="3707100" cy="11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Char char="●"/>
            </a:pPr>
            <a:r>
              <a:rPr lang="fr">
                <a:solidFill>
                  <a:srgbClr val="EFEFEF"/>
                </a:solidFill>
              </a:rPr>
              <a:t>Kill enough crewmate</a:t>
            </a:r>
            <a:endParaRPr>
              <a:solidFill>
                <a:srgbClr val="EFEFEF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fr">
                <a:solidFill>
                  <a:srgbClr val="434343"/>
                </a:solidFill>
              </a:rPr>
              <a:t>Sabotage count down </a:t>
            </a:r>
            <a:endParaRPr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